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9" r:id="rId2"/>
    <p:sldId id="410" r:id="rId3"/>
    <p:sldId id="411" r:id="rId4"/>
    <p:sldId id="260" r:id="rId5"/>
    <p:sldId id="263" r:id="rId6"/>
    <p:sldId id="266" r:id="rId7"/>
    <p:sldId id="267" r:id="rId8"/>
    <p:sldId id="269" r:id="rId9"/>
    <p:sldId id="272" r:id="rId10"/>
    <p:sldId id="275" r:id="rId11"/>
    <p:sldId id="274" r:id="rId12"/>
    <p:sldId id="276" r:id="rId13"/>
    <p:sldId id="280" r:id="rId14"/>
    <p:sldId id="281" r:id="rId15"/>
    <p:sldId id="277" r:id="rId16"/>
    <p:sldId id="278" r:id="rId17"/>
    <p:sldId id="401" r:id="rId18"/>
    <p:sldId id="412" r:id="rId19"/>
    <p:sldId id="404" r:id="rId20"/>
    <p:sldId id="403" r:id="rId21"/>
    <p:sldId id="283" r:id="rId22"/>
    <p:sldId id="282" r:id="rId23"/>
    <p:sldId id="285" r:id="rId24"/>
    <p:sldId id="284" r:id="rId25"/>
    <p:sldId id="286" r:id="rId26"/>
    <p:sldId id="287" r:id="rId27"/>
    <p:sldId id="288" r:id="rId28"/>
    <p:sldId id="289" r:id="rId29"/>
    <p:sldId id="290" r:id="rId30"/>
    <p:sldId id="402" r:id="rId31"/>
    <p:sldId id="415" r:id="rId32"/>
    <p:sldId id="417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3" r:id="rId45"/>
    <p:sldId id="302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6" r:id="rId54"/>
    <p:sldId id="311" r:id="rId55"/>
    <p:sldId id="312" r:id="rId56"/>
    <p:sldId id="313" r:id="rId57"/>
    <p:sldId id="314" r:id="rId58"/>
    <p:sldId id="315" r:id="rId59"/>
    <p:sldId id="406" r:id="rId60"/>
    <p:sldId id="317" r:id="rId61"/>
    <p:sldId id="318" r:id="rId62"/>
    <p:sldId id="319" r:id="rId63"/>
    <p:sldId id="326" r:id="rId64"/>
    <p:sldId id="325" r:id="rId65"/>
    <p:sldId id="327" r:id="rId66"/>
    <p:sldId id="328" r:id="rId67"/>
    <p:sldId id="329" r:id="rId68"/>
    <p:sldId id="320" r:id="rId69"/>
    <p:sldId id="321" r:id="rId70"/>
    <p:sldId id="322" r:id="rId71"/>
    <p:sldId id="323" r:id="rId72"/>
    <p:sldId id="324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407" r:id="rId101"/>
    <p:sldId id="413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408" r:id="rId119"/>
    <p:sldId id="414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udhvi Chowdary" userId="b3388044f9005d4d" providerId="LiveId" clId="{A225EFAF-4CFB-4C2A-AE6F-B65EEA260960}"/>
    <pc:docChg chg="custSel addSld delSld modSld">
      <pc:chgData name="Prudhvi Chowdary" userId="b3388044f9005d4d" providerId="LiveId" clId="{A225EFAF-4CFB-4C2A-AE6F-B65EEA260960}" dt="2023-04-04T04:09:19.627" v="891" actId="27636"/>
      <pc:docMkLst>
        <pc:docMk/>
      </pc:docMkLst>
      <pc:sldChg chg="modSp mod">
        <pc:chgData name="Prudhvi Chowdary" userId="b3388044f9005d4d" providerId="LiveId" clId="{A225EFAF-4CFB-4C2A-AE6F-B65EEA260960}" dt="2023-04-03T23:50:03.163" v="21" actId="20577"/>
        <pc:sldMkLst>
          <pc:docMk/>
          <pc:sldMk cId="3813687284" sldId="260"/>
        </pc:sldMkLst>
        <pc:spChg chg="mod">
          <ac:chgData name="Prudhvi Chowdary" userId="b3388044f9005d4d" providerId="LiveId" clId="{A225EFAF-4CFB-4C2A-AE6F-B65EEA260960}" dt="2023-04-03T23:50:03.163" v="21" actId="20577"/>
          <ac:spMkLst>
            <pc:docMk/>
            <pc:sldMk cId="3813687284" sldId="260"/>
            <ac:spMk id="8" creationId="{1F214E86-580F-362D-7148-A3BA4E7A3974}"/>
          </ac:spMkLst>
        </pc:spChg>
      </pc:sldChg>
      <pc:sldChg chg="addSp delSp modSp mod">
        <pc:chgData name="Prudhvi Chowdary" userId="b3388044f9005d4d" providerId="LiveId" clId="{A225EFAF-4CFB-4C2A-AE6F-B65EEA260960}" dt="2023-04-03T23:54:49.816" v="117" actId="1076"/>
        <pc:sldMkLst>
          <pc:docMk/>
          <pc:sldMk cId="1169506151" sldId="263"/>
        </pc:sldMkLst>
        <pc:spChg chg="add del mod">
          <ac:chgData name="Prudhvi Chowdary" userId="b3388044f9005d4d" providerId="LiveId" clId="{A225EFAF-4CFB-4C2A-AE6F-B65EEA260960}" dt="2023-04-03T23:53:09.346" v="31"/>
          <ac:spMkLst>
            <pc:docMk/>
            <pc:sldMk cId="1169506151" sldId="263"/>
            <ac:spMk id="4" creationId="{870BCC1A-50D3-A694-BEBB-6411C0D64238}"/>
          </ac:spMkLst>
        </pc:spChg>
        <pc:spChg chg="add mod">
          <ac:chgData name="Prudhvi Chowdary" userId="b3388044f9005d4d" providerId="LiveId" clId="{A225EFAF-4CFB-4C2A-AE6F-B65EEA260960}" dt="2023-04-03T23:54:49.816" v="117" actId="1076"/>
          <ac:spMkLst>
            <pc:docMk/>
            <pc:sldMk cId="1169506151" sldId="263"/>
            <ac:spMk id="5" creationId="{0FF05B2F-481F-183A-55E7-6FDD029CA0A6}"/>
          </ac:spMkLst>
        </pc:spChg>
        <pc:picChg chg="mod">
          <ac:chgData name="Prudhvi Chowdary" userId="b3388044f9005d4d" providerId="LiveId" clId="{A225EFAF-4CFB-4C2A-AE6F-B65EEA260960}" dt="2023-04-03T23:51:01.082" v="28" actId="1076"/>
          <ac:picMkLst>
            <pc:docMk/>
            <pc:sldMk cId="1169506151" sldId="263"/>
            <ac:picMk id="3" creationId="{DBA78F1C-45DC-D1D6-2E93-E17A456FB8DB}"/>
          </ac:picMkLst>
        </pc:picChg>
      </pc:sldChg>
      <pc:sldChg chg="modSp mod">
        <pc:chgData name="Prudhvi Chowdary" userId="b3388044f9005d4d" providerId="LiveId" clId="{A225EFAF-4CFB-4C2A-AE6F-B65EEA260960}" dt="2023-04-03T23:55:50.967" v="124" actId="1076"/>
        <pc:sldMkLst>
          <pc:docMk/>
          <pc:sldMk cId="3609900573" sldId="266"/>
        </pc:sldMkLst>
        <pc:picChg chg="mod">
          <ac:chgData name="Prudhvi Chowdary" userId="b3388044f9005d4d" providerId="LiveId" clId="{A225EFAF-4CFB-4C2A-AE6F-B65EEA260960}" dt="2023-04-03T23:55:50.967" v="124" actId="1076"/>
          <ac:picMkLst>
            <pc:docMk/>
            <pc:sldMk cId="3609900573" sldId="266"/>
            <ac:picMk id="3" creationId="{1A233191-CFE2-D598-222F-9B99FBAA180D}"/>
          </ac:picMkLst>
        </pc:picChg>
      </pc:sldChg>
      <pc:sldChg chg="delSp modSp mod">
        <pc:chgData name="Prudhvi Chowdary" userId="b3388044f9005d4d" providerId="LiveId" clId="{A225EFAF-4CFB-4C2A-AE6F-B65EEA260960}" dt="2023-04-04T03:41:46.054" v="146" actId="20577"/>
        <pc:sldMkLst>
          <pc:docMk/>
          <pc:sldMk cId="2297847698" sldId="401"/>
        </pc:sldMkLst>
        <pc:spChg chg="mod">
          <ac:chgData name="Prudhvi Chowdary" userId="b3388044f9005d4d" providerId="LiveId" clId="{A225EFAF-4CFB-4C2A-AE6F-B65EEA260960}" dt="2023-04-04T03:41:46.054" v="146" actId="20577"/>
          <ac:spMkLst>
            <pc:docMk/>
            <pc:sldMk cId="2297847698" sldId="401"/>
            <ac:spMk id="2" creationId="{BE92572F-532A-DBC0-3B5D-E16866D26C2F}"/>
          </ac:spMkLst>
        </pc:spChg>
        <pc:spChg chg="del">
          <ac:chgData name="Prudhvi Chowdary" userId="b3388044f9005d4d" providerId="LiveId" clId="{A225EFAF-4CFB-4C2A-AE6F-B65EEA260960}" dt="2023-04-04T03:41:13.419" v="125" actId="21"/>
          <ac:spMkLst>
            <pc:docMk/>
            <pc:sldMk cId="2297847698" sldId="401"/>
            <ac:spMk id="3" creationId="{73C3B74B-2508-D465-A1C1-BA1B67ACF484}"/>
          </ac:spMkLst>
        </pc:spChg>
      </pc:sldChg>
      <pc:sldChg chg="delSp mod">
        <pc:chgData name="Prudhvi Chowdary" userId="b3388044f9005d4d" providerId="LiveId" clId="{A225EFAF-4CFB-4C2A-AE6F-B65EEA260960}" dt="2023-04-04T04:00:13.644" v="785" actId="478"/>
        <pc:sldMkLst>
          <pc:docMk/>
          <pc:sldMk cId="2545901510" sldId="402"/>
        </pc:sldMkLst>
        <pc:spChg chg="del">
          <ac:chgData name="Prudhvi Chowdary" userId="b3388044f9005d4d" providerId="LiveId" clId="{A225EFAF-4CFB-4C2A-AE6F-B65EEA260960}" dt="2023-04-04T04:00:13.644" v="785" actId="478"/>
          <ac:spMkLst>
            <pc:docMk/>
            <pc:sldMk cId="2545901510" sldId="402"/>
            <ac:spMk id="3" creationId="{4DCDD04D-132E-F213-AFEF-1909B00662CF}"/>
          </ac:spMkLst>
        </pc:spChg>
      </pc:sldChg>
      <pc:sldChg chg="delSp modSp new mod">
        <pc:chgData name="Prudhvi Chowdary" userId="b3388044f9005d4d" providerId="LiveId" clId="{A225EFAF-4CFB-4C2A-AE6F-B65EEA260960}" dt="2023-04-04T03:58:55.115" v="784" actId="20577"/>
        <pc:sldMkLst>
          <pc:docMk/>
          <pc:sldMk cId="2368559941" sldId="412"/>
        </pc:sldMkLst>
        <pc:spChg chg="del">
          <ac:chgData name="Prudhvi Chowdary" userId="b3388044f9005d4d" providerId="LiveId" clId="{A225EFAF-4CFB-4C2A-AE6F-B65EEA260960}" dt="2023-04-04T03:43:33.413" v="148" actId="21"/>
          <ac:spMkLst>
            <pc:docMk/>
            <pc:sldMk cId="2368559941" sldId="412"/>
            <ac:spMk id="2" creationId="{C5B1EC53-CB23-7708-1C1C-90AB113FD190}"/>
          </ac:spMkLst>
        </pc:spChg>
        <pc:spChg chg="mod">
          <ac:chgData name="Prudhvi Chowdary" userId="b3388044f9005d4d" providerId="LiveId" clId="{A225EFAF-4CFB-4C2A-AE6F-B65EEA260960}" dt="2023-04-04T03:58:55.115" v="784" actId="20577"/>
          <ac:spMkLst>
            <pc:docMk/>
            <pc:sldMk cId="2368559941" sldId="412"/>
            <ac:spMk id="3" creationId="{93ABA9EF-B5E9-7264-09BC-3E0266128CBB}"/>
          </ac:spMkLst>
        </pc:spChg>
      </pc:sldChg>
      <pc:sldChg chg="addSp delSp modSp new mod">
        <pc:chgData name="Prudhvi Chowdary" userId="b3388044f9005d4d" providerId="LiveId" clId="{A225EFAF-4CFB-4C2A-AE6F-B65EEA260960}" dt="2023-04-04T03:53:14.671" v="611" actId="20577"/>
        <pc:sldMkLst>
          <pc:docMk/>
          <pc:sldMk cId="1572928104" sldId="413"/>
        </pc:sldMkLst>
        <pc:spChg chg="del">
          <ac:chgData name="Prudhvi Chowdary" userId="b3388044f9005d4d" providerId="LiveId" clId="{A225EFAF-4CFB-4C2A-AE6F-B65EEA260960}" dt="2023-04-04T03:47:42.937" v="197" actId="21"/>
          <ac:spMkLst>
            <pc:docMk/>
            <pc:sldMk cId="1572928104" sldId="413"/>
            <ac:spMk id="2" creationId="{1B7A8D56-40AC-9117-C2E9-3D44337566D7}"/>
          </ac:spMkLst>
        </pc:spChg>
        <pc:spChg chg="del mod">
          <ac:chgData name="Prudhvi Chowdary" userId="b3388044f9005d4d" providerId="LiveId" clId="{A225EFAF-4CFB-4C2A-AE6F-B65EEA260960}" dt="2023-04-04T03:47:52.525" v="200"/>
          <ac:spMkLst>
            <pc:docMk/>
            <pc:sldMk cId="1572928104" sldId="413"/>
            <ac:spMk id="3" creationId="{D0153E14-B31F-FFA6-DF6B-29C072CFC2C9}"/>
          </ac:spMkLst>
        </pc:spChg>
        <pc:spChg chg="add mod">
          <ac:chgData name="Prudhvi Chowdary" userId="b3388044f9005d4d" providerId="LiveId" clId="{A225EFAF-4CFB-4C2A-AE6F-B65EEA260960}" dt="2023-04-04T03:53:14.671" v="611" actId="20577"/>
          <ac:spMkLst>
            <pc:docMk/>
            <pc:sldMk cId="1572928104" sldId="413"/>
            <ac:spMk id="4" creationId="{2AC5171E-1746-E779-6EFB-6F9A653CBD4D}"/>
          </ac:spMkLst>
        </pc:spChg>
      </pc:sldChg>
      <pc:sldChg chg="delSp modSp new mod">
        <pc:chgData name="Prudhvi Chowdary" userId="b3388044f9005d4d" providerId="LiveId" clId="{A225EFAF-4CFB-4C2A-AE6F-B65EEA260960}" dt="2023-04-04T03:54:47.939" v="616" actId="5793"/>
        <pc:sldMkLst>
          <pc:docMk/>
          <pc:sldMk cId="998332242" sldId="414"/>
        </pc:sldMkLst>
        <pc:spChg chg="del">
          <ac:chgData name="Prudhvi Chowdary" userId="b3388044f9005d4d" providerId="LiveId" clId="{A225EFAF-4CFB-4C2A-AE6F-B65EEA260960}" dt="2023-04-04T03:54:15.195" v="613" actId="21"/>
          <ac:spMkLst>
            <pc:docMk/>
            <pc:sldMk cId="998332242" sldId="414"/>
            <ac:spMk id="2" creationId="{CFE3AFA7-7F0E-B6C3-C694-DDDFCD0058F7}"/>
          </ac:spMkLst>
        </pc:spChg>
        <pc:spChg chg="mod">
          <ac:chgData name="Prudhvi Chowdary" userId="b3388044f9005d4d" providerId="LiveId" clId="{A225EFAF-4CFB-4C2A-AE6F-B65EEA260960}" dt="2023-04-04T03:54:47.939" v="616" actId="5793"/>
          <ac:spMkLst>
            <pc:docMk/>
            <pc:sldMk cId="998332242" sldId="414"/>
            <ac:spMk id="3" creationId="{96B88E32-ABDD-BBC2-35FB-64FCE58CD82F}"/>
          </ac:spMkLst>
        </pc:spChg>
      </pc:sldChg>
      <pc:sldChg chg="delSp modSp new mod">
        <pc:chgData name="Prudhvi Chowdary" userId="b3388044f9005d4d" providerId="LiveId" clId="{A225EFAF-4CFB-4C2A-AE6F-B65EEA260960}" dt="2023-04-04T04:04:44.353" v="826" actId="27636"/>
        <pc:sldMkLst>
          <pc:docMk/>
          <pc:sldMk cId="132059307" sldId="415"/>
        </pc:sldMkLst>
        <pc:spChg chg="del">
          <ac:chgData name="Prudhvi Chowdary" userId="b3388044f9005d4d" providerId="LiveId" clId="{A225EFAF-4CFB-4C2A-AE6F-B65EEA260960}" dt="2023-04-04T04:00:21.709" v="787" actId="478"/>
          <ac:spMkLst>
            <pc:docMk/>
            <pc:sldMk cId="132059307" sldId="415"/>
            <ac:spMk id="2" creationId="{DFABD99B-513E-FAC5-6428-F67B95233630}"/>
          </ac:spMkLst>
        </pc:spChg>
        <pc:spChg chg="mod">
          <ac:chgData name="Prudhvi Chowdary" userId="b3388044f9005d4d" providerId="LiveId" clId="{A225EFAF-4CFB-4C2A-AE6F-B65EEA260960}" dt="2023-04-04T04:04:44.353" v="826" actId="27636"/>
          <ac:spMkLst>
            <pc:docMk/>
            <pc:sldMk cId="132059307" sldId="415"/>
            <ac:spMk id="3" creationId="{FCC57A78-A4CF-C101-92A5-E023DCC6FE8F}"/>
          </ac:spMkLst>
        </pc:spChg>
      </pc:sldChg>
      <pc:sldChg chg="addSp delSp modSp new del mod">
        <pc:chgData name="Prudhvi Chowdary" userId="b3388044f9005d4d" providerId="LiveId" clId="{A225EFAF-4CFB-4C2A-AE6F-B65EEA260960}" dt="2023-04-04T04:09:05.125" v="883" actId="2696"/>
        <pc:sldMkLst>
          <pc:docMk/>
          <pc:sldMk cId="1137142468" sldId="416"/>
        </pc:sldMkLst>
        <pc:spChg chg="del">
          <ac:chgData name="Prudhvi Chowdary" userId="b3388044f9005d4d" providerId="LiveId" clId="{A225EFAF-4CFB-4C2A-AE6F-B65EEA260960}" dt="2023-04-04T04:03:01.417" v="813" actId="478"/>
          <ac:spMkLst>
            <pc:docMk/>
            <pc:sldMk cId="1137142468" sldId="416"/>
            <ac:spMk id="2" creationId="{2302F46A-EA34-CF8C-718C-F42F4CF30001}"/>
          </ac:spMkLst>
        </pc:spChg>
        <pc:spChg chg="mod">
          <ac:chgData name="Prudhvi Chowdary" userId="b3388044f9005d4d" providerId="LiveId" clId="{A225EFAF-4CFB-4C2A-AE6F-B65EEA260960}" dt="2023-04-04T04:03:15.406" v="816" actId="5793"/>
          <ac:spMkLst>
            <pc:docMk/>
            <pc:sldMk cId="1137142468" sldId="416"/>
            <ac:spMk id="3" creationId="{87DA0A7A-99F9-8EF6-C849-C3A8CEB7D07D}"/>
          </ac:spMkLst>
        </pc:spChg>
        <pc:spChg chg="add">
          <ac:chgData name="Prudhvi Chowdary" userId="b3388044f9005d4d" providerId="LiveId" clId="{A225EFAF-4CFB-4C2A-AE6F-B65EEA260960}" dt="2023-04-04T04:08:56.458" v="882"/>
          <ac:spMkLst>
            <pc:docMk/>
            <pc:sldMk cId="1137142468" sldId="416"/>
            <ac:spMk id="4" creationId="{F41A10FD-E09A-D0B4-1188-6ED649DCC23C}"/>
          </ac:spMkLst>
        </pc:spChg>
        <pc:spChg chg="add">
          <ac:chgData name="Prudhvi Chowdary" userId="b3388044f9005d4d" providerId="LiveId" clId="{A225EFAF-4CFB-4C2A-AE6F-B65EEA260960}" dt="2023-04-04T04:08:56.458" v="882"/>
          <ac:spMkLst>
            <pc:docMk/>
            <pc:sldMk cId="1137142468" sldId="416"/>
            <ac:spMk id="5" creationId="{27AC32C4-458C-A8F2-528B-7061A7D24C51}"/>
          </ac:spMkLst>
        </pc:spChg>
        <pc:picChg chg="add">
          <ac:chgData name="Prudhvi Chowdary" userId="b3388044f9005d4d" providerId="LiveId" clId="{A225EFAF-4CFB-4C2A-AE6F-B65EEA260960}" dt="2023-04-04T04:08:56.458" v="882"/>
          <ac:picMkLst>
            <pc:docMk/>
            <pc:sldMk cId="1137142468" sldId="416"/>
            <ac:picMk id="2049" creationId="{5D1E5F1C-066E-9DF9-0913-286814E56D3E}"/>
          </ac:picMkLst>
        </pc:picChg>
      </pc:sldChg>
      <pc:sldChg chg="modSp add mod">
        <pc:chgData name="Prudhvi Chowdary" userId="b3388044f9005d4d" providerId="LiveId" clId="{A225EFAF-4CFB-4C2A-AE6F-B65EEA260960}" dt="2023-04-04T04:09:19.627" v="891" actId="27636"/>
        <pc:sldMkLst>
          <pc:docMk/>
          <pc:sldMk cId="570534415" sldId="417"/>
        </pc:sldMkLst>
        <pc:spChg chg="mod">
          <ac:chgData name="Prudhvi Chowdary" userId="b3388044f9005d4d" providerId="LiveId" clId="{A225EFAF-4CFB-4C2A-AE6F-B65EEA260960}" dt="2023-04-04T04:09:19.627" v="891" actId="27636"/>
          <ac:spMkLst>
            <pc:docMk/>
            <pc:sldMk cId="570534415" sldId="417"/>
            <ac:spMk id="3" creationId="{FCC57A78-A4CF-C101-92A5-E023DCC6FE8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3DAE-4A1F-5E4D-CF53-F8144D532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131E9-F90F-C266-5C00-EBE7213F3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BA5C4-D5C5-123A-5064-913FFE8B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5BFAD-BD77-9650-5954-A65511D1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05735-B039-00EE-18D3-1577C0BF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57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DB29-EF7F-C9FE-E43B-F507ED64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BD99F-6AAC-A4C7-847A-4DDD94D94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E8EA1-FC66-EAA3-9F40-CB0197398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063AA-C9D8-6A7D-0D6D-0551C907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AA0D8-A818-5EFE-DFBE-B2174290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608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DEFC2-F454-D6C1-2016-88FC661005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23BD9-6A9F-26E6-38C6-772EBA09B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AF9C9-8541-0E70-6A6A-FCF519183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A65CF-13DC-0694-672D-A4C949B7B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05A05-4197-2BD6-CEB6-4ADBFE66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083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2BEA-75EB-05FE-34FC-C8DBE27F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15C1-C5EC-EFA0-0C9A-BC5B7509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D869E-9AAD-60FC-B29F-D5BEBE80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3FA6A-1038-4809-7F96-421AB684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2B72A-643D-C5B8-86F0-BC766DD2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786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2A6C-1A8A-AA6F-4DB5-ACC63E4EA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C8A60-DB39-E7C9-4D1A-B8766BF38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3587A-4D56-54BB-C3EC-E97AB3F2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D2F1A-A24F-4DFE-3173-28C3AB54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1F4FC-3B37-CC7B-B937-A9005763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8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74A2-5D70-A4A2-C377-47BB469F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F424-8C3D-1182-3856-EF3B99B4B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21C11-DA9B-4A61-A927-ECCB39112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C98B2-EABE-DD11-5775-0B3438E03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35CDB-F580-4BE6-FE16-0B552CFC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03414-7428-09C0-54BD-9BF52A15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73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52B6-E35B-67B6-AA80-D756C9405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C43BD-5FD2-F33F-6E81-24E3C5744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F99FD-878D-8F6F-451A-180E97FC9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13A7F-ECF6-AF26-C336-CC105CF1D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0862D-658C-DAD0-D655-CF6DF91E8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606B42-B5FE-9ED8-EFE5-429922212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205169-4BA4-8FC0-6DBE-CA154D68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ADCBD2-26CC-503C-6F48-7A4F69A8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19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B246-2E83-BACD-75AD-B963D5FA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B1D67-A24A-4582-169F-F512711F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9422D-B189-510E-C805-9C4E48BA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1A8D0-0EF9-A197-07F1-4BED9EFF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67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FA1253-DB5F-F187-5002-E71530F2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120DC-4CD0-FDDA-6312-B22693D08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B7BFA-1096-69BE-4075-B3D221D7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10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7A74-F8C4-27DC-7F38-D6BCA72CD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2ED1B-EC23-FEE9-1D03-AAA88197B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8CB0C-1331-B421-B0D8-1104E8C60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23291-0663-16E6-2847-A0F52E0B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941BF-FCFF-8A48-ED5D-F1288542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9E8E8-0099-6631-1DED-4C398ACD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06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407BC-87F0-0185-AAD4-F4735706A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57753-C2BD-3028-7A1E-B7249D89B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AB5E3-ECD3-C2B8-19C2-D1BADF11D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7FFB4-6F78-3D8C-22CA-010785BC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C114D-CB56-19A4-F756-29F41BF1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4DCEA-D627-67F5-CCA2-F511A16D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54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04ED9F-866C-81B5-BC45-EF538ED2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1B98C-1E2D-E06A-166A-C1A4A9444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B7CA-444F-CD1A-2FED-8C0927101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9804E-1F69-4054-9E96-0C0FBDC0ABC8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2CCCB-21C4-9016-9CC5-A0AE9C12B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627FA-75F2-11C8-E8CA-2A066E14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20A0E-BBCB-45EE-A07E-9260EDC1A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998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8EB11-2779-DCE9-64D5-22B90A36E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 VPC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4471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)">
            <a:extLst>
              <a:ext uri="{FF2B5EF4-FFF2-40B4-BE49-F238E27FC236}">
                <a16:creationId xmlns:a16="http://schemas.microsoft.com/office/drawing/2014/main" id="{CA9EA2BB-1B00-2A41-18C0-19A73CF21B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217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9803-7BAB-3739-4F05-2366AFB854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72808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C5171E-1746-E779-6EFB-6F9A653CB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38" y="295275"/>
            <a:ext cx="11015662" cy="588168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Step1: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 the 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AWS Management Console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on the 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Services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menu, select 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IAM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Step2: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navigation pane on the left, choose 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Step3: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the user with the following name.</a:t>
            </a: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Step4: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Click Next and click Create user</a:t>
            </a: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5: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Choose the 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Groups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tab.</a:t>
            </a: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6: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Choose the 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Security credentials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tab.</a:t>
            </a: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7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:In the navigation pane on the left, choose 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groups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Choose the 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EC2-ReadOnlyAccess 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group</a:t>
            </a:r>
          </a:p>
          <a:p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will bring you to the summary page for the 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EC2-Support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group.</a:t>
            </a: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8: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Choose the 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Permissions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tab.</a:t>
            </a: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</a:t>
            </a:r>
            <a:r>
              <a:rPr lang="en-IN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9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:In the left navigation pane, choose 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groups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Step 10: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Choose the 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EC2-ReadOnlyAccess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 group. 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Step 11: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Choose the 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Users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 tab. 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Step 12: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In the 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Users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 tab, choose 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Add users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1800" kern="100" dirty="0">
              <a:latin typeface="Calibri" panose="020F0502020204030204" pitchFamily="34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29281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2)">
            <a:extLst>
              <a:ext uri="{FF2B5EF4-FFF2-40B4-BE49-F238E27FC236}">
                <a16:creationId xmlns:a16="http://schemas.microsoft.com/office/drawing/2014/main" id="{910528A9-7084-135A-45F8-8BB9B7AD02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394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3)">
            <a:extLst>
              <a:ext uri="{FF2B5EF4-FFF2-40B4-BE49-F238E27FC236}">
                <a16:creationId xmlns:a16="http://schemas.microsoft.com/office/drawing/2014/main" id="{A9BA91A3-35F8-E778-E358-79461ADADA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251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4)">
            <a:extLst>
              <a:ext uri="{FF2B5EF4-FFF2-40B4-BE49-F238E27FC236}">
                <a16:creationId xmlns:a16="http://schemas.microsoft.com/office/drawing/2014/main" id="{A9D62DCA-B1EF-5D43-44EC-B105FAE1C0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338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5)">
            <a:extLst>
              <a:ext uri="{FF2B5EF4-FFF2-40B4-BE49-F238E27FC236}">
                <a16:creationId xmlns:a16="http://schemas.microsoft.com/office/drawing/2014/main" id="{E2E72564-FC49-467C-6788-0DCBAAEAAB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336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6)">
            <a:extLst>
              <a:ext uri="{FF2B5EF4-FFF2-40B4-BE49-F238E27FC236}">
                <a16:creationId xmlns:a16="http://schemas.microsoft.com/office/drawing/2014/main" id="{D2504B25-1CE3-9752-3459-1394C45505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821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7)">
            <a:extLst>
              <a:ext uri="{FF2B5EF4-FFF2-40B4-BE49-F238E27FC236}">
                <a16:creationId xmlns:a16="http://schemas.microsoft.com/office/drawing/2014/main" id="{6CEF12E6-A4BA-32A3-A4B0-0D8950D47E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924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8)">
            <a:extLst>
              <a:ext uri="{FF2B5EF4-FFF2-40B4-BE49-F238E27FC236}">
                <a16:creationId xmlns:a16="http://schemas.microsoft.com/office/drawing/2014/main" id="{572126DE-70FA-71C0-5077-801C5EA107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465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9)">
            <a:extLst>
              <a:ext uri="{FF2B5EF4-FFF2-40B4-BE49-F238E27FC236}">
                <a16:creationId xmlns:a16="http://schemas.microsoft.com/office/drawing/2014/main" id="{18D05FCD-7AAC-8FB5-5567-D41658B944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01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)">
            <a:extLst>
              <a:ext uri="{FF2B5EF4-FFF2-40B4-BE49-F238E27FC236}">
                <a16:creationId xmlns:a16="http://schemas.microsoft.com/office/drawing/2014/main" id="{D1AE8546-4C74-58F1-F920-C5EFD984E0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125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0)">
            <a:extLst>
              <a:ext uri="{FF2B5EF4-FFF2-40B4-BE49-F238E27FC236}">
                <a16:creationId xmlns:a16="http://schemas.microsoft.com/office/drawing/2014/main" id="{DD5CCE3C-D4C6-025F-CDBF-1E7D915689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938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1)">
            <a:extLst>
              <a:ext uri="{FF2B5EF4-FFF2-40B4-BE49-F238E27FC236}">
                <a16:creationId xmlns:a16="http://schemas.microsoft.com/office/drawing/2014/main" id="{DADB9D7C-6284-43B3-A7AB-E9353A6935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487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2)">
            <a:extLst>
              <a:ext uri="{FF2B5EF4-FFF2-40B4-BE49-F238E27FC236}">
                <a16:creationId xmlns:a16="http://schemas.microsoft.com/office/drawing/2014/main" id="{0F5F941C-D614-968E-2EFF-8222F4F582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898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3)">
            <a:extLst>
              <a:ext uri="{FF2B5EF4-FFF2-40B4-BE49-F238E27FC236}">
                <a16:creationId xmlns:a16="http://schemas.microsoft.com/office/drawing/2014/main" id="{5A39E008-A911-F679-59D6-A469845D46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168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4)">
            <a:extLst>
              <a:ext uri="{FF2B5EF4-FFF2-40B4-BE49-F238E27FC236}">
                <a16:creationId xmlns:a16="http://schemas.microsoft.com/office/drawing/2014/main" id="{0C0AE454-90C3-BD1A-4F2B-29D9987186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287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5)">
            <a:extLst>
              <a:ext uri="{FF2B5EF4-FFF2-40B4-BE49-F238E27FC236}">
                <a16:creationId xmlns:a16="http://schemas.microsoft.com/office/drawing/2014/main" id="{07319A75-8388-B7D6-9CC2-2358246556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602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6)">
            <a:extLst>
              <a:ext uri="{FF2B5EF4-FFF2-40B4-BE49-F238E27FC236}">
                <a16:creationId xmlns:a16="http://schemas.microsoft.com/office/drawing/2014/main" id="{374114FC-2585-0A7D-B15E-2B8EFAC6B8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902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7)">
            <a:extLst>
              <a:ext uri="{FF2B5EF4-FFF2-40B4-BE49-F238E27FC236}">
                <a16:creationId xmlns:a16="http://schemas.microsoft.com/office/drawing/2014/main" id="{60C1F22C-8ABF-9F41-4C29-4E57845B8E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679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F7C-FE86-8C36-95BB-7F6F677A4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EBC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43940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88E32-ABDD-BBC2-35FB-64FCE58C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27" y="196948"/>
            <a:ext cx="11268221" cy="6344529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8332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)">
            <a:extLst>
              <a:ext uri="{FF2B5EF4-FFF2-40B4-BE49-F238E27FC236}">
                <a16:creationId xmlns:a16="http://schemas.microsoft.com/office/drawing/2014/main" id="{3D865CB1-8A88-EEA4-45E9-73F8991242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626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8)">
            <a:extLst>
              <a:ext uri="{FF2B5EF4-FFF2-40B4-BE49-F238E27FC236}">
                <a16:creationId xmlns:a16="http://schemas.microsoft.com/office/drawing/2014/main" id="{57CB86CA-8120-1249-9DE9-8768709056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537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09)">
            <a:extLst>
              <a:ext uri="{FF2B5EF4-FFF2-40B4-BE49-F238E27FC236}">
                <a16:creationId xmlns:a16="http://schemas.microsoft.com/office/drawing/2014/main" id="{0C7A9B7D-2A19-DC4A-0C57-6BF72A0F81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770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0)">
            <a:extLst>
              <a:ext uri="{FF2B5EF4-FFF2-40B4-BE49-F238E27FC236}">
                <a16:creationId xmlns:a16="http://schemas.microsoft.com/office/drawing/2014/main" id="{36515314-FC4C-3BFB-3E6B-DE3BCBBCDF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010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1)">
            <a:extLst>
              <a:ext uri="{FF2B5EF4-FFF2-40B4-BE49-F238E27FC236}">
                <a16:creationId xmlns:a16="http://schemas.microsoft.com/office/drawing/2014/main" id="{FDE56220-CC08-8330-4315-0106F35450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120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2)">
            <a:extLst>
              <a:ext uri="{FF2B5EF4-FFF2-40B4-BE49-F238E27FC236}">
                <a16:creationId xmlns:a16="http://schemas.microsoft.com/office/drawing/2014/main" id="{C2E096C0-FB1E-4DB2-D8E8-C470359DA3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264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3)">
            <a:extLst>
              <a:ext uri="{FF2B5EF4-FFF2-40B4-BE49-F238E27FC236}">
                <a16:creationId xmlns:a16="http://schemas.microsoft.com/office/drawing/2014/main" id="{C5C456DE-6D67-D097-8584-B853660CBE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952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4)">
            <a:extLst>
              <a:ext uri="{FF2B5EF4-FFF2-40B4-BE49-F238E27FC236}">
                <a16:creationId xmlns:a16="http://schemas.microsoft.com/office/drawing/2014/main" id="{CEFF7801-AAC8-21D8-8866-0D82DD4D5C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206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5)">
            <a:extLst>
              <a:ext uri="{FF2B5EF4-FFF2-40B4-BE49-F238E27FC236}">
                <a16:creationId xmlns:a16="http://schemas.microsoft.com/office/drawing/2014/main" id="{0423B2FA-AA8A-5A52-97B0-5F2C977550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31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6)">
            <a:extLst>
              <a:ext uri="{FF2B5EF4-FFF2-40B4-BE49-F238E27FC236}">
                <a16:creationId xmlns:a16="http://schemas.microsoft.com/office/drawing/2014/main" id="{75CAE0FE-6D75-0262-0D41-7C675198AD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156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7)">
            <a:extLst>
              <a:ext uri="{FF2B5EF4-FFF2-40B4-BE49-F238E27FC236}">
                <a16:creationId xmlns:a16="http://schemas.microsoft.com/office/drawing/2014/main" id="{B73AB96A-3C55-66D9-3674-ABC8F679A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61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)">
            <a:extLst>
              <a:ext uri="{FF2B5EF4-FFF2-40B4-BE49-F238E27FC236}">
                <a16:creationId xmlns:a16="http://schemas.microsoft.com/office/drawing/2014/main" id="{22904F5C-FEDE-397E-8FEF-9CD5C32523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269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8)">
            <a:extLst>
              <a:ext uri="{FF2B5EF4-FFF2-40B4-BE49-F238E27FC236}">
                <a16:creationId xmlns:a16="http://schemas.microsoft.com/office/drawing/2014/main" id="{D07E981B-0F3D-4EA2-C2DF-07D6E7180B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092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19)">
            <a:extLst>
              <a:ext uri="{FF2B5EF4-FFF2-40B4-BE49-F238E27FC236}">
                <a16:creationId xmlns:a16="http://schemas.microsoft.com/office/drawing/2014/main" id="{8B9A8BCC-4DE8-3694-740D-EFB7F42AB4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451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0)">
            <a:extLst>
              <a:ext uri="{FF2B5EF4-FFF2-40B4-BE49-F238E27FC236}">
                <a16:creationId xmlns:a16="http://schemas.microsoft.com/office/drawing/2014/main" id="{B29C335E-2542-CF94-80EB-4FCDC6410B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607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1)">
            <a:extLst>
              <a:ext uri="{FF2B5EF4-FFF2-40B4-BE49-F238E27FC236}">
                <a16:creationId xmlns:a16="http://schemas.microsoft.com/office/drawing/2014/main" id="{949DD85F-7DDD-7ECE-E9A3-53793C317C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615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2)">
            <a:extLst>
              <a:ext uri="{FF2B5EF4-FFF2-40B4-BE49-F238E27FC236}">
                <a16:creationId xmlns:a16="http://schemas.microsoft.com/office/drawing/2014/main" id="{4A0076DF-DF51-AB39-47D2-80902919E7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025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3)">
            <a:extLst>
              <a:ext uri="{FF2B5EF4-FFF2-40B4-BE49-F238E27FC236}">
                <a16:creationId xmlns:a16="http://schemas.microsoft.com/office/drawing/2014/main" id="{7D69B083-8FEC-0A9B-EF47-FEB50F3C74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958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4)">
            <a:extLst>
              <a:ext uri="{FF2B5EF4-FFF2-40B4-BE49-F238E27FC236}">
                <a16:creationId xmlns:a16="http://schemas.microsoft.com/office/drawing/2014/main" id="{4F625B94-162C-E43D-B316-8CED0C96D3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32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5)">
            <a:extLst>
              <a:ext uri="{FF2B5EF4-FFF2-40B4-BE49-F238E27FC236}">
                <a16:creationId xmlns:a16="http://schemas.microsoft.com/office/drawing/2014/main" id="{B7896258-51DA-CF8F-4F26-188A0A447A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938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6)">
            <a:extLst>
              <a:ext uri="{FF2B5EF4-FFF2-40B4-BE49-F238E27FC236}">
                <a16:creationId xmlns:a16="http://schemas.microsoft.com/office/drawing/2014/main" id="{E0E407AD-BFA8-85B9-B927-52B683536D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705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7)">
            <a:extLst>
              <a:ext uri="{FF2B5EF4-FFF2-40B4-BE49-F238E27FC236}">
                <a16:creationId xmlns:a16="http://schemas.microsoft.com/office/drawing/2014/main" id="{DDD86733-D973-D7E8-1BF1-F5716D23E9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)">
            <a:extLst>
              <a:ext uri="{FF2B5EF4-FFF2-40B4-BE49-F238E27FC236}">
                <a16:creationId xmlns:a16="http://schemas.microsoft.com/office/drawing/2014/main" id="{3DD90A4F-FA48-4A09-EB6E-371B0605B0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06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8)">
            <a:extLst>
              <a:ext uri="{FF2B5EF4-FFF2-40B4-BE49-F238E27FC236}">
                <a16:creationId xmlns:a16="http://schemas.microsoft.com/office/drawing/2014/main" id="{300D0326-C53B-70A9-3028-0E0363DA42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49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9)">
            <a:extLst>
              <a:ext uri="{FF2B5EF4-FFF2-40B4-BE49-F238E27FC236}">
                <a16:creationId xmlns:a16="http://schemas.microsoft.com/office/drawing/2014/main" id="{95BCC179-BA7D-9270-7EC7-3CE87F09C9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869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0)">
            <a:extLst>
              <a:ext uri="{FF2B5EF4-FFF2-40B4-BE49-F238E27FC236}">
                <a16:creationId xmlns:a16="http://schemas.microsoft.com/office/drawing/2014/main" id="{E346E737-985B-DD74-521C-0930E325DC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934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1)">
            <a:extLst>
              <a:ext uri="{FF2B5EF4-FFF2-40B4-BE49-F238E27FC236}">
                <a16:creationId xmlns:a16="http://schemas.microsoft.com/office/drawing/2014/main" id="{E8FBA850-189B-4210-6270-DBEC74D39C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65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2)">
            <a:extLst>
              <a:ext uri="{FF2B5EF4-FFF2-40B4-BE49-F238E27FC236}">
                <a16:creationId xmlns:a16="http://schemas.microsoft.com/office/drawing/2014/main" id="{900E0A9B-2F99-A7ED-5C6E-42BBC6A891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66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3)">
            <a:extLst>
              <a:ext uri="{FF2B5EF4-FFF2-40B4-BE49-F238E27FC236}">
                <a16:creationId xmlns:a16="http://schemas.microsoft.com/office/drawing/2014/main" id="{5C2B01C3-52C5-6806-C5F3-5EEA526D4C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7740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4)">
            <a:extLst>
              <a:ext uri="{FF2B5EF4-FFF2-40B4-BE49-F238E27FC236}">
                <a16:creationId xmlns:a16="http://schemas.microsoft.com/office/drawing/2014/main" id="{027FB516-B48D-303D-C7A9-7F3885C877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13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5)">
            <a:extLst>
              <a:ext uri="{FF2B5EF4-FFF2-40B4-BE49-F238E27FC236}">
                <a16:creationId xmlns:a16="http://schemas.microsoft.com/office/drawing/2014/main" id="{9629C1DC-0864-B7F2-F15E-DF2C7EAA66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85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2)">
            <a:extLst>
              <a:ext uri="{FF2B5EF4-FFF2-40B4-BE49-F238E27FC236}">
                <a16:creationId xmlns:a16="http://schemas.microsoft.com/office/drawing/2014/main" id="{5FB75DC7-12FB-A041-A2E9-F324B3E4AF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70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3)">
            <a:extLst>
              <a:ext uri="{FF2B5EF4-FFF2-40B4-BE49-F238E27FC236}">
                <a16:creationId xmlns:a16="http://schemas.microsoft.com/office/drawing/2014/main" id="{929F619E-78C7-129F-91B4-5E459F4AF0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2572F-532A-DBC0-3B5D-E16866D26C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an EC2 Instance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84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BA9EF-B5E9-7264-09BC-3E0266128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04" y="348518"/>
            <a:ext cx="11527302" cy="606635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Step-1:In the AWS Management Console choose Services, choose Compute and then choose EC2.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Step-2:Choose the Launch instance menu and select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Launch instance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Step-3:Give the instance the name as you prefer.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Step-4:Choose AMI as your preference.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Step-5:In the </a:t>
            </a:r>
            <a:r>
              <a:rPr lang="en-IN" sz="24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Instance type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panel, keep the default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t2.micro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selected.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Step-6:For </a:t>
            </a:r>
            <a:r>
              <a:rPr lang="en-IN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Key pair name - </a:t>
            </a:r>
            <a:r>
              <a:rPr lang="en-IN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required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, create keypair.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Step-7:Next to Network settings 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Step-8:choose create Instance.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dirty="0"/>
              <a:t>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8559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5)">
            <a:extLst>
              <a:ext uri="{FF2B5EF4-FFF2-40B4-BE49-F238E27FC236}">
                <a16:creationId xmlns:a16="http://schemas.microsoft.com/office/drawing/2014/main" id="{22904F5C-FEDE-397E-8FEF-9CD5C32523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0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3E56C-FC65-564D-C332-75ADEDBFB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70" y="1565796"/>
            <a:ext cx="9200271" cy="46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781681-C367-4092-01DB-0E70F2E3FA90}"/>
              </a:ext>
            </a:extLst>
          </p:cNvPr>
          <p:cNvSpPr txBox="1"/>
          <p:nvPr/>
        </p:nvSpPr>
        <p:spPr>
          <a:xfrm>
            <a:off x="1083212" y="647114"/>
            <a:ext cx="110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Step-1 : At we have to login to the AWS services with username and password after logging in, console looks like this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250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6)">
            <a:extLst>
              <a:ext uri="{FF2B5EF4-FFF2-40B4-BE49-F238E27FC236}">
                <a16:creationId xmlns:a16="http://schemas.microsoft.com/office/drawing/2014/main" id="{3DD90A4F-FA48-4A09-EB6E-371B0605B0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57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8)">
            <a:extLst>
              <a:ext uri="{FF2B5EF4-FFF2-40B4-BE49-F238E27FC236}">
                <a16:creationId xmlns:a16="http://schemas.microsoft.com/office/drawing/2014/main" id="{D3D01D91-609B-ED68-7A15-BE3982296D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96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7)">
            <a:extLst>
              <a:ext uri="{FF2B5EF4-FFF2-40B4-BE49-F238E27FC236}">
                <a16:creationId xmlns:a16="http://schemas.microsoft.com/office/drawing/2014/main" id="{9C13D309-63B8-D17B-2CFB-D2F53B3254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15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0)">
            <a:extLst>
              <a:ext uri="{FF2B5EF4-FFF2-40B4-BE49-F238E27FC236}">
                <a16:creationId xmlns:a16="http://schemas.microsoft.com/office/drawing/2014/main" id="{07B9EF57-5485-40C1-EE58-8345E39B0C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77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19)">
            <a:extLst>
              <a:ext uri="{FF2B5EF4-FFF2-40B4-BE49-F238E27FC236}">
                <a16:creationId xmlns:a16="http://schemas.microsoft.com/office/drawing/2014/main" id="{B496B7A7-8746-A0C1-AB04-63AAB35FC4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6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5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1)">
            <a:extLst>
              <a:ext uri="{FF2B5EF4-FFF2-40B4-BE49-F238E27FC236}">
                <a16:creationId xmlns:a16="http://schemas.microsoft.com/office/drawing/2014/main" id="{63A423B8-72E7-B67C-BC85-A0219F9693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1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2)">
            <a:extLst>
              <a:ext uri="{FF2B5EF4-FFF2-40B4-BE49-F238E27FC236}">
                <a16:creationId xmlns:a16="http://schemas.microsoft.com/office/drawing/2014/main" id="{8D5D8260-3289-26A0-4CBC-B2429DC9ED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15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3)">
            <a:extLst>
              <a:ext uri="{FF2B5EF4-FFF2-40B4-BE49-F238E27FC236}">
                <a16:creationId xmlns:a16="http://schemas.microsoft.com/office/drawing/2014/main" id="{C4B1EE86-3678-1182-0BA1-76230983ED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07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)">
            <a:extLst>
              <a:ext uri="{FF2B5EF4-FFF2-40B4-BE49-F238E27FC236}">
                <a16:creationId xmlns:a16="http://schemas.microsoft.com/office/drawing/2014/main" id="{4146C62F-3AEA-34F0-9319-A9A6F2C35F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6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)">
            <a:extLst>
              <a:ext uri="{FF2B5EF4-FFF2-40B4-BE49-F238E27FC236}">
                <a16:creationId xmlns:a16="http://schemas.microsoft.com/office/drawing/2014/main" id="{41185409-F683-68EE-50E4-FC22A3DD30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4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22551A-DC59-A5D2-B2CD-81AC9CBE9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3" y="1601857"/>
            <a:ext cx="9425353" cy="46934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8B8A8-1A20-B4DB-69B8-0A3549A45E59}"/>
              </a:ext>
            </a:extLst>
          </p:cNvPr>
          <p:cNvSpPr txBox="1"/>
          <p:nvPr/>
        </p:nvSpPr>
        <p:spPr>
          <a:xfrm flipH="1">
            <a:off x="903891" y="787791"/>
            <a:ext cx="964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Step-2 : After logging in, click on services and search for VPC and select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4291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FD8B-1B87-7719-E099-75B5C3996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5901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57A78-A4CF-C101-92A5-E023DCC6F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64" y="520505"/>
            <a:ext cx="11016175" cy="603504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IN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Step1: </a:t>
            </a:r>
            <a:r>
              <a:rPr lang="en-IN" sz="5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</a:t>
            </a:r>
            <a:r>
              <a:rPr lang="en-IN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Management Console</a:t>
            </a:r>
            <a:r>
              <a:rPr lang="en-IN" sz="5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on the Services menu, choose </a:t>
            </a:r>
            <a:r>
              <a:rPr lang="en-IN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VPC</a:t>
            </a:r>
            <a:r>
              <a:rPr lang="en-IN" sz="5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IN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Step2: </a:t>
            </a:r>
            <a:r>
              <a:rPr lang="en-IN" sz="5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left navigation pane, choose </a:t>
            </a:r>
            <a:r>
              <a:rPr lang="en-IN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Security Groups.</a:t>
            </a:r>
            <a:endParaRPr lang="en-IN" sz="5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IN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Step3: </a:t>
            </a:r>
            <a:r>
              <a:rPr lang="en-US" sz="5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Choose Create security group and then configure:</a:t>
            </a:r>
            <a:endParaRPr lang="en-IN" sz="5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>
              <a:lnSpc>
                <a:spcPct val="120000"/>
              </a:lnSpc>
            </a:pPr>
            <a:r>
              <a:rPr lang="en-US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Security group name:</a:t>
            </a:r>
            <a:r>
              <a:rPr lang="en-US" sz="5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DB Security Group</a:t>
            </a:r>
            <a:endParaRPr lang="en-IN" sz="5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>
              <a:lnSpc>
                <a:spcPct val="120000"/>
              </a:lnSpc>
            </a:pPr>
            <a:r>
              <a:rPr lang="en-US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Description:</a:t>
            </a:r>
            <a:r>
              <a:rPr lang="en-US" sz="5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Permit access from Web Security Group</a:t>
            </a:r>
            <a:endParaRPr lang="en-IN" sz="5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>
              <a:lnSpc>
                <a:spcPct val="120000"/>
              </a:lnSpc>
              <a:spcAft>
                <a:spcPts val="800"/>
              </a:spcAft>
            </a:pPr>
            <a:r>
              <a:rPr lang="en-US" sz="5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VPC:</a:t>
            </a:r>
            <a:r>
              <a:rPr lang="en-US" sz="5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Lab VPC</a:t>
            </a:r>
            <a:endParaRPr lang="en-IN" sz="5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20000"/>
              </a:lnSpc>
            </a:pPr>
            <a:r>
              <a:rPr lang="en-IN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Step4:</a:t>
            </a:r>
            <a:r>
              <a:rPr lang="en-IN" sz="56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5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</a:t>
            </a:r>
            <a:r>
              <a:rPr lang="en-IN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Inbound rules</a:t>
            </a:r>
            <a:r>
              <a:rPr lang="en-IN" sz="5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pane, choose Add rule.</a:t>
            </a:r>
          </a:p>
          <a:p>
            <a:pPr>
              <a:lnSpc>
                <a:spcPct val="120000"/>
              </a:lnSpc>
            </a:pPr>
            <a:r>
              <a:rPr lang="en-IN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5:</a:t>
            </a:r>
            <a:r>
              <a:rPr lang="en-IN" sz="56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Configure the following settings:</a:t>
            </a:r>
            <a:endParaRPr lang="en-IN" sz="5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sz="5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     Type:</a:t>
            </a:r>
            <a:r>
              <a:rPr lang="en-US" sz="5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MySQL/Aurora (3306)</a:t>
            </a:r>
            <a:endParaRPr lang="en-IN" sz="5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sz="5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     CIDR, IP, Security Group or Prefix List:</a:t>
            </a:r>
            <a:r>
              <a:rPr lang="en-US" sz="5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Type sg and then select Web Security Group.</a:t>
            </a:r>
            <a:endParaRPr lang="en-IN" sz="5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20000"/>
              </a:lnSpc>
            </a:pPr>
            <a:r>
              <a:rPr lang="en-IN" sz="5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6: </a:t>
            </a:r>
            <a:r>
              <a:rPr lang="en-IN" sz="5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Choose Create security group.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05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57A78-A4CF-C101-92A5-E023DCC6F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64" y="492369"/>
            <a:ext cx="11016175" cy="592249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7: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the left navigation pane, choose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Subnet groups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If the navigation pane is not visible, choose the menu icon in the top-left corner.</a:t>
            </a:r>
          </a:p>
          <a:p>
            <a:pPr>
              <a:lnSpc>
                <a:spcPct val="120000"/>
              </a:lnSpc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8: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Choose Create DB Subnet Group then configure: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9:</a:t>
            </a:r>
            <a:r>
              <a:rPr lang="en-IN" sz="20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Scroll down to the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 Subnets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section.</a:t>
            </a:r>
          </a:p>
          <a:p>
            <a:pPr>
              <a:lnSpc>
                <a:spcPct val="120000"/>
              </a:lnSpc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10: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Expand the list of values under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Availability Zones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select the first two zones: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us-east-1a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us-east-1b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11: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Expand the list of values under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Subnets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select the subnets associated with the CIDR ranges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10.0.1.0/24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10.0.3.0/24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These subnets should now be shown in the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Subnets selected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table.</a:t>
            </a:r>
          </a:p>
          <a:p>
            <a:pPr>
              <a:lnSpc>
                <a:spcPct val="120000"/>
              </a:lnSpc>
              <a:spcBef>
                <a:spcPts val="960"/>
              </a:spcBef>
              <a:spcAft>
                <a:spcPts val="960"/>
              </a:spcAft>
            </a:pPr>
            <a:r>
              <a:rPr lang="en-IN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Step 12</a:t>
            </a:r>
            <a:r>
              <a:rPr lang="en-IN" sz="2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 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Choose Create and select Database</a:t>
            </a:r>
          </a:p>
          <a:p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13 :</a:t>
            </a:r>
            <a:r>
              <a:rPr lang="en-IN" sz="20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Choose Create database.</a:t>
            </a:r>
          </a:p>
          <a:p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Step 14: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Select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  <a:r>
              <a:rPr lang="en-IN" sz="20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960"/>
              </a:spcBef>
              <a:spcAft>
                <a:spcPts val="960"/>
              </a:spcAft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0534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)">
            <a:extLst>
              <a:ext uri="{FF2B5EF4-FFF2-40B4-BE49-F238E27FC236}">
                <a16:creationId xmlns:a16="http://schemas.microsoft.com/office/drawing/2014/main" id="{16D543C4-43E9-E40C-C91C-9A15044D3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58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)">
            <a:extLst>
              <a:ext uri="{FF2B5EF4-FFF2-40B4-BE49-F238E27FC236}">
                <a16:creationId xmlns:a16="http://schemas.microsoft.com/office/drawing/2014/main" id="{73122EE2-7A84-38F9-6F0B-6B4E5DB3BD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48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)">
            <a:extLst>
              <a:ext uri="{FF2B5EF4-FFF2-40B4-BE49-F238E27FC236}">
                <a16:creationId xmlns:a16="http://schemas.microsoft.com/office/drawing/2014/main" id="{8C73FE8B-1832-EFA5-D078-FA652FD2BE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)">
            <a:extLst>
              <a:ext uri="{FF2B5EF4-FFF2-40B4-BE49-F238E27FC236}">
                <a16:creationId xmlns:a16="http://schemas.microsoft.com/office/drawing/2014/main" id="{79A66B8F-6986-B452-86F2-3D68717704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92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)">
            <a:extLst>
              <a:ext uri="{FF2B5EF4-FFF2-40B4-BE49-F238E27FC236}">
                <a16:creationId xmlns:a16="http://schemas.microsoft.com/office/drawing/2014/main" id="{787BCFE4-B0E9-560B-0F1A-0431BA60D2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62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1)">
            <a:extLst>
              <a:ext uri="{FF2B5EF4-FFF2-40B4-BE49-F238E27FC236}">
                <a16:creationId xmlns:a16="http://schemas.microsoft.com/office/drawing/2014/main" id="{E7763ACB-3783-9C04-269C-2C3EEAF2BE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92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2)">
            <a:extLst>
              <a:ext uri="{FF2B5EF4-FFF2-40B4-BE49-F238E27FC236}">
                <a16:creationId xmlns:a16="http://schemas.microsoft.com/office/drawing/2014/main" id="{70C6B542-3CCE-0CE1-1859-E1894B5ED3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17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) - Copy - Copy">
            <a:extLst>
              <a:ext uri="{FF2B5EF4-FFF2-40B4-BE49-F238E27FC236}">
                <a16:creationId xmlns:a16="http://schemas.microsoft.com/office/drawing/2014/main" id="{7B030C8B-E787-55FD-FFEC-888CB70C67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14" y="1252024"/>
            <a:ext cx="9292410" cy="5224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214E86-580F-362D-7148-A3BA4E7A3974}"/>
              </a:ext>
            </a:extLst>
          </p:cNvPr>
          <p:cNvSpPr txBox="1"/>
          <p:nvPr/>
        </p:nvSpPr>
        <p:spPr>
          <a:xfrm>
            <a:off x="1223889" y="618978"/>
            <a:ext cx="806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– 3 : After clicking on VPC, VPC dashboard appears and choose Create VPC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3687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3)">
            <a:extLst>
              <a:ext uri="{FF2B5EF4-FFF2-40B4-BE49-F238E27FC236}">
                <a16:creationId xmlns:a16="http://schemas.microsoft.com/office/drawing/2014/main" id="{FE17B243-9D0D-4673-FC2B-3505A99EFD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68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)">
            <a:extLst>
              <a:ext uri="{FF2B5EF4-FFF2-40B4-BE49-F238E27FC236}">
                <a16:creationId xmlns:a16="http://schemas.microsoft.com/office/drawing/2014/main" id="{4B82C207-CAF3-3BB2-7999-0475A70FC9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7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)">
            <a:extLst>
              <a:ext uri="{FF2B5EF4-FFF2-40B4-BE49-F238E27FC236}">
                <a16:creationId xmlns:a16="http://schemas.microsoft.com/office/drawing/2014/main" id="{82AE0E27-5829-58AD-9BA7-E7E9BCE892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08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)">
            <a:extLst>
              <a:ext uri="{FF2B5EF4-FFF2-40B4-BE49-F238E27FC236}">
                <a16:creationId xmlns:a16="http://schemas.microsoft.com/office/drawing/2014/main" id="{8C25C14B-1297-FB6A-3762-167E10DC47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34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)">
            <a:extLst>
              <a:ext uri="{FF2B5EF4-FFF2-40B4-BE49-F238E27FC236}">
                <a16:creationId xmlns:a16="http://schemas.microsoft.com/office/drawing/2014/main" id="{871508A5-B56B-F87C-E243-FBE2197661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50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)">
            <a:extLst>
              <a:ext uri="{FF2B5EF4-FFF2-40B4-BE49-F238E27FC236}">
                <a16:creationId xmlns:a16="http://schemas.microsoft.com/office/drawing/2014/main" id="{D7D7B4F0-C4FA-30A6-15A3-F966778738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57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)">
            <a:extLst>
              <a:ext uri="{FF2B5EF4-FFF2-40B4-BE49-F238E27FC236}">
                <a16:creationId xmlns:a16="http://schemas.microsoft.com/office/drawing/2014/main" id="{860DAD4B-47FE-4AEA-5BBF-7054455CA9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18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)">
            <a:extLst>
              <a:ext uri="{FF2B5EF4-FFF2-40B4-BE49-F238E27FC236}">
                <a16:creationId xmlns:a16="http://schemas.microsoft.com/office/drawing/2014/main" id="{35DA7DA6-B70D-77CE-A72C-8D32A50694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10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1)">
            <a:extLst>
              <a:ext uri="{FF2B5EF4-FFF2-40B4-BE49-F238E27FC236}">
                <a16:creationId xmlns:a16="http://schemas.microsoft.com/office/drawing/2014/main" id="{0991AB24-F100-D2B5-0CA1-C387B1D21D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27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2)">
            <a:extLst>
              <a:ext uri="{FF2B5EF4-FFF2-40B4-BE49-F238E27FC236}">
                <a16:creationId xmlns:a16="http://schemas.microsoft.com/office/drawing/2014/main" id="{0902361A-4422-A945-160B-DA66094143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4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) - Copy">
            <a:extLst>
              <a:ext uri="{FF2B5EF4-FFF2-40B4-BE49-F238E27FC236}">
                <a16:creationId xmlns:a16="http://schemas.microsoft.com/office/drawing/2014/main" id="{DBA78F1C-45DC-D1D6-2E93-E17A456FB8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44" y="1434904"/>
            <a:ext cx="9748911" cy="4999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F05B2F-481F-183A-55E7-6FDD029CA0A6}"/>
              </a:ext>
            </a:extLst>
          </p:cNvPr>
          <p:cNvSpPr txBox="1"/>
          <p:nvPr/>
        </p:nvSpPr>
        <p:spPr>
          <a:xfrm>
            <a:off x="1617784" y="633046"/>
            <a:ext cx="80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– 4 : In VPC settings select VPC and more and also change auto generate to lab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9506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3)">
            <a:extLst>
              <a:ext uri="{FF2B5EF4-FFF2-40B4-BE49-F238E27FC236}">
                <a16:creationId xmlns:a16="http://schemas.microsoft.com/office/drawing/2014/main" id="{91D9C030-215A-FDC5-B442-3FC5F1A803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5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4)">
            <a:extLst>
              <a:ext uri="{FF2B5EF4-FFF2-40B4-BE49-F238E27FC236}">
                <a16:creationId xmlns:a16="http://schemas.microsoft.com/office/drawing/2014/main" id="{B7295F63-EC9D-6014-4A23-6220314257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503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5)">
            <a:extLst>
              <a:ext uri="{FF2B5EF4-FFF2-40B4-BE49-F238E27FC236}">
                <a16:creationId xmlns:a16="http://schemas.microsoft.com/office/drawing/2014/main" id="{51175C05-2378-F126-0DA5-DF9CE00FB3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7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)">
            <a:extLst>
              <a:ext uri="{FF2B5EF4-FFF2-40B4-BE49-F238E27FC236}">
                <a16:creationId xmlns:a16="http://schemas.microsoft.com/office/drawing/2014/main" id="{B29DD350-8C7F-246D-1A93-EAC5146D53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88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6)">
            <a:extLst>
              <a:ext uri="{FF2B5EF4-FFF2-40B4-BE49-F238E27FC236}">
                <a16:creationId xmlns:a16="http://schemas.microsoft.com/office/drawing/2014/main" id="{47635D6B-92AD-6CC0-D72D-588511102C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20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7)">
            <a:extLst>
              <a:ext uri="{FF2B5EF4-FFF2-40B4-BE49-F238E27FC236}">
                <a16:creationId xmlns:a16="http://schemas.microsoft.com/office/drawing/2014/main" id="{3B3DE1FA-93F3-B2A7-6C83-26F323F4CA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95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8)">
            <a:extLst>
              <a:ext uri="{FF2B5EF4-FFF2-40B4-BE49-F238E27FC236}">
                <a16:creationId xmlns:a16="http://schemas.microsoft.com/office/drawing/2014/main" id="{B3D77F94-6B63-91D0-E5E4-DB03A6B55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9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9)">
            <a:extLst>
              <a:ext uri="{FF2B5EF4-FFF2-40B4-BE49-F238E27FC236}">
                <a16:creationId xmlns:a16="http://schemas.microsoft.com/office/drawing/2014/main" id="{8C30ED2B-7B26-4FF8-B6E3-5CBEFB209F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04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0)">
            <a:extLst>
              <a:ext uri="{FF2B5EF4-FFF2-40B4-BE49-F238E27FC236}">
                <a16:creationId xmlns:a16="http://schemas.microsoft.com/office/drawing/2014/main" id="{1300B275-7116-9DB5-4933-1AB2C58816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26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23C9-DC7E-5357-40BC-6B8FDFB680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Load Balancer and Auto Scaling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51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)">
            <a:extLst>
              <a:ext uri="{FF2B5EF4-FFF2-40B4-BE49-F238E27FC236}">
                <a16:creationId xmlns:a16="http://schemas.microsoft.com/office/drawing/2014/main" id="{1A233191-CFE2-D598-222F-9B99FBAA18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5" y="1547447"/>
            <a:ext cx="9941169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005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)">
            <a:extLst>
              <a:ext uri="{FF2B5EF4-FFF2-40B4-BE49-F238E27FC236}">
                <a16:creationId xmlns:a16="http://schemas.microsoft.com/office/drawing/2014/main" id="{3D25AAB7-AF5F-AAD2-C6FC-33E97400C7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99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)">
            <a:extLst>
              <a:ext uri="{FF2B5EF4-FFF2-40B4-BE49-F238E27FC236}">
                <a16:creationId xmlns:a16="http://schemas.microsoft.com/office/drawing/2014/main" id="{07548BB4-2054-ABD9-8C77-FBFB018455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04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4)">
            <a:extLst>
              <a:ext uri="{FF2B5EF4-FFF2-40B4-BE49-F238E27FC236}">
                <a16:creationId xmlns:a16="http://schemas.microsoft.com/office/drawing/2014/main" id="{F58EA11D-E1EB-3E70-E710-79CEA1162C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10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1)">
            <a:extLst>
              <a:ext uri="{FF2B5EF4-FFF2-40B4-BE49-F238E27FC236}">
                <a16:creationId xmlns:a16="http://schemas.microsoft.com/office/drawing/2014/main" id="{8D040B3A-04B2-CB6D-CCF2-9CF3A910E5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80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0)">
            <a:extLst>
              <a:ext uri="{FF2B5EF4-FFF2-40B4-BE49-F238E27FC236}">
                <a16:creationId xmlns:a16="http://schemas.microsoft.com/office/drawing/2014/main" id="{1A82975B-6CAE-2BF4-5041-73C1817EFC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45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2)">
            <a:extLst>
              <a:ext uri="{FF2B5EF4-FFF2-40B4-BE49-F238E27FC236}">
                <a16:creationId xmlns:a16="http://schemas.microsoft.com/office/drawing/2014/main" id="{A50889A2-621A-055B-7CE0-65BCC3D827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5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3)">
            <a:extLst>
              <a:ext uri="{FF2B5EF4-FFF2-40B4-BE49-F238E27FC236}">
                <a16:creationId xmlns:a16="http://schemas.microsoft.com/office/drawing/2014/main" id="{7A292151-F6EB-64A5-A0F6-BDAD42CB8A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352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4)">
            <a:extLst>
              <a:ext uri="{FF2B5EF4-FFF2-40B4-BE49-F238E27FC236}">
                <a16:creationId xmlns:a16="http://schemas.microsoft.com/office/drawing/2014/main" id="{6BFF8151-9854-6478-566E-3E114C3783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3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5)">
            <a:extLst>
              <a:ext uri="{FF2B5EF4-FFF2-40B4-BE49-F238E27FC236}">
                <a16:creationId xmlns:a16="http://schemas.microsoft.com/office/drawing/2014/main" id="{54549D21-4544-7720-B14C-ABE742EC08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23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6)">
            <a:extLst>
              <a:ext uri="{FF2B5EF4-FFF2-40B4-BE49-F238E27FC236}">
                <a16:creationId xmlns:a16="http://schemas.microsoft.com/office/drawing/2014/main" id="{8E5215F9-656E-850F-5D17-72B773F667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) - Copy">
            <a:extLst>
              <a:ext uri="{FF2B5EF4-FFF2-40B4-BE49-F238E27FC236}">
                <a16:creationId xmlns:a16="http://schemas.microsoft.com/office/drawing/2014/main" id="{565CB2E0-B400-29E6-4529-396BF5E1F1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61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7)">
            <a:extLst>
              <a:ext uri="{FF2B5EF4-FFF2-40B4-BE49-F238E27FC236}">
                <a16:creationId xmlns:a16="http://schemas.microsoft.com/office/drawing/2014/main" id="{AEE78497-627D-1564-F835-1CEDE5B2B6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46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8)">
            <a:extLst>
              <a:ext uri="{FF2B5EF4-FFF2-40B4-BE49-F238E27FC236}">
                <a16:creationId xmlns:a16="http://schemas.microsoft.com/office/drawing/2014/main" id="{1C04BC03-471E-E5E6-05FA-AEF53FD929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53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9)">
            <a:extLst>
              <a:ext uri="{FF2B5EF4-FFF2-40B4-BE49-F238E27FC236}">
                <a16:creationId xmlns:a16="http://schemas.microsoft.com/office/drawing/2014/main" id="{690B854F-D261-C578-B343-0D52592981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8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5)">
            <a:extLst>
              <a:ext uri="{FF2B5EF4-FFF2-40B4-BE49-F238E27FC236}">
                <a16:creationId xmlns:a16="http://schemas.microsoft.com/office/drawing/2014/main" id="{DC213019-4030-84D4-42E6-D93AFD9C53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05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6)">
            <a:extLst>
              <a:ext uri="{FF2B5EF4-FFF2-40B4-BE49-F238E27FC236}">
                <a16:creationId xmlns:a16="http://schemas.microsoft.com/office/drawing/2014/main" id="{A9FDACBA-4A53-574F-DE01-EADFA7FC25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30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7)">
            <a:extLst>
              <a:ext uri="{FF2B5EF4-FFF2-40B4-BE49-F238E27FC236}">
                <a16:creationId xmlns:a16="http://schemas.microsoft.com/office/drawing/2014/main" id="{FC30341C-81AE-6B66-FAE8-31CB001571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04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8)">
            <a:extLst>
              <a:ext uri="{FF2B5EF4-FFF2-40B4-BE49-F238E27FC236}">
                <a16:creationId xmlns:a16="http://schemas.microsoft.com/office/drawing/2014/main" id="{FF55AFE7-B350-EB00-C688-A8BF567B28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170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9)">
            <a:extLst>
              <a:ext uri="{FF2B5EF4-FFF2-40B4-BE49-F238E27FC236}">
                <a16:creationId xmlns:a16="http://schemas.microsoft.com/office/drawing/2014/main" id="{5437FCF5-623D-1C7F-35F2-130AB92AFE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43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0)">
            <a:extLst>
              <a:ext uri="{FF2B5EF4-FFF2-40B4-BE49-F238E27FC236}">
                <a16:creationId xmlns:a16="http://schemas.microsoft.com/office/drawing/2014/main" id="{72F595B6-957C-7106-CA00-37DFF4F6A4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986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1)">
            <a:extLst>
              <a:ext uri="{FF2B5EF4-FFF2-40B4-BE49-F238E27FC236}">
                <a16:creationId xmlns:a16="http://schemas.microsoft.com/office/drawing/2014/main" id="{CD9AACCC-6A51-FC35-5B0F-C1E08A4DCA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4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) - Copy">
            <a:extLst>
              <a:ext uri="{FF2B5EF4-FFF2-40B4-BE49-F238E27FC236}">
                <a16:creationId xmlns:a16="http://schemas.microsoft.com/office/drawing/2014/main" id="{5A0F7BC7-78E7-EF13-96BB-0E09F4CFCF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660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2)">
            <a:extLst>
              <a:ext uri="{FF2B5EF4-FFF2-40B4-BE49-F238E27FC236}">
                <a16:creationId xmlns:a16="http://schemas.microsoft.com/office/drawing/2014/main" id="{4BAC6EFF-F455-34DF-858B-397FAA6F27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00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3)">
            <a:extLst>
              <a:ext uri="{FF2B5EF4-FFF2-40B4-BE49-F238E27FC236}">
                <a16:creationId xmlns:a16="http://schemas.microsoft.com/office/drawing/2014/main" id="{4E022D0F-7F1B-A8EB-F81C-31DEA69F4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083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4)">
            <a:extLst>
              <a:ext uri="{FF2B5EF4-FFF2-40B4-BE49-F238E27FC236}">
                <a16:creationId xmlns:a16="http://schemas.microsoft.com/office/drawing/2014/main" id="{604828B2-B01A-7422-9A4F-DD9A57FC78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3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5)">
            <a:extLst>
              <a:ext uri="{FF2B5EF4-FFF2-40B4-BE49-F238E27FC236}">
                <a16:creationId xmlns:a16="http://schemas.microsoft.com/office/drawing/2014/main" id="{360DE7C9-F17C-EB7D-E468-79522B66F4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494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6)">
            <a:extLst>
              <a:ext uri="{FF2B5EF4-FFF2-40B4-BE49-F238E27FC236}">
                <a16:creationId xmlns:a16="http://schemas.microsoft.com/office/drawing/2014/main" id="{69B2C223-0C08-2A2E-9CBF-266AE7D783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473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7)">
            <a:extLst>
              <a:ext uri="{FF2B5EF4-FFF2-40B4-BE49-F238E27FC236}">
                <a16:creationId xmlns:a16="http://schemas.microsoft.com/office/drawing/2014/main" id="{DFF9C01B-7DE3-6828-595B-98F4DCCFA2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90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8)">
            <a:extLst>
              <a:ext uri="{FF2B5EF4-FFF2-40B4-BE49-F238E27FC236}">
                <a16:creationId xmlns:a16="http://schemas.microsoft.com/office/drawing/2014/main" id="{5BFD5CDE-776C-40E1-40A7-C5E8D54D6F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112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79)">
            <a:extLst>
              <a:ext uri="{FF2B5EF4-FFF2-40B4-BE49-F238E27FC236}">
                <a16:creationId xmlns:a16="http://schemas.microsoft.com/office/drawing/2014/main" id="{8B12E2DA-E0DE-25FC-19E8-2228A4B61C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037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0)">
            <a:extLst>
              <a:ext uri="{FF2B5EF4-FFF2-40B4-BE49-F238E27FC236}">
                <a16:creationId xmlns:a16="http://schemas.microsoft.com/office/drawing/2014/main" id="{E2668AB5-C7BC-45A7-7794-55B066ED97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511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1)">
            <a:extLst>
              <a:ext uri="{FF2B5EF4-FFF2-40B4-BE49-F238E27FC236}">
                <a16:creationId xmlns:a16="http://schemas.microsoft.com/office/drawing/2014/main" id="{1EDAF00F-B085-5A8C-B750-2538134F49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)">
            <a:extLst>
              <a:ext uri="{FF2B5EF4-FFF2-40B4-BE49-F238E27FC236}">
                <a16:creationId xmlns:a16="http://schemas.microsoft.com/office/drawing/2014/main" id="{F5A6E4BE-D99B-D8B8-311B-08C7A04DD0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368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2)">
            <a:extLst>
              <a:ext uri="{FF2B5EF4-FFF2-40B4-BE49-F238E27FC236}">
                <a16:creationId xmlns:a16="http://schemas.microsoft.com/office/drawing/2014/main" id="{7D6A8674-38E0-ED1C-CEB2-2EC92FD73B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3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3)">
            <a:extLst>
              <a:ext uri="{FF2B5EF4-FFF2-40B4-BE49-F238E27FC236}">
                <a16:creationId xmlns:a16="http://schemas.microsoft.com/office/drawing/2014/main" id="{BE25DE9F-C189-8AAA-20E1-21E55F9566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909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4)">
            <a:extLst>
              <a:ext uri="{FF2B5EF4-FFF2-40B4-BE49-F238E27FC236}">
                <a16:creationId xmlns:a16="http://schemas.microsoft.com/office/drawing/2014/main" id="{5FE1722B-495D-BEC4-AFD0-CE8C993E67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062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5)">
            <a:extLst>
              <a:ext uri="{FF2B5EF4-FFF2-40B4-BE49-F238E27FC236}">
                <a16:creationId xmlns:a16="http://schemas.microsoft.com/office/drawing/2014/main" id="{B61053F6-F683-01DD-1C51-78347DBF7B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95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6)">
            <a:extLst>
              <a:ext uri="{FF2B5EF4-FFF2-40B4-BE49-F238E27FC236}">
                <a16:creationId xmlns:a16="http://schemas.microsoft.com/office/drawing/2014/main" id="{14EDD559-1162-ACE7-9908-F84535236A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544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7)">
            <a:extLst>
              <a:ext uri="{FF2B5EF4-FFF2-40B4-BE49-F238E27FC236}">
                <a16:creationId xmlns:a16="http://schemas.microsoft.com/office/drawing/2014/main" id="{469F0D39-56B0-2781-B5C3-D39D40227E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83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8)">
            <a:extLst>
              <a:ext uri="{FF2B5EF4-FFF2-40B4-BE49-F238E27FC236}">
                <a16:creationId xmlns:a16="http://schemas.microsoft.com/office/drawing/2014/main" id="{B2209BC1-DDAF-DB2F-57C5-5EA683150C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293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89)">
            <a:extLst>
              <a:ext uri="{FF2B5EF4-FFF2-40B4-BE49-F238E27FC236}">
                <a16:creationId xmlns:a16="http://schemas.microsoft.com/office/drawing/2014/main" id="{BEF9DF2F-FAB0-89F9-15EB-B2706514FF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229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0)">
            <a:extLst>
              <a:ext uri="{FF2B5EF4-FFF2-40B4-BE49-F238E27FC236}">
                <a16:creationId xmlns:a16="http://schemas.microsoft.com/office/drawing/2014/main" id="{4535CF9E-5335-18A0-DFB1-F0660A953E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502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91)">
            <a:extLst>
              <a:ext uri="{FF2B5EF4-FFF2-40B4-BE49-F238E27FC236}">
                <a16:creationId xmlns:a16="http://schemas.microsoft.com/office/drawing/2014/main" id="{8A5424F6-DB86-5FC9-AB00-ABC376C92D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33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567</Words>
  <Application>Microsoft Office PowerPoint</Application>
  <PresentationFormat>Widescreen</PresentationFormat>
  <Paragraphs>56</Paragraphs>
  <Slides>147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3" baseType="lpstr">
      <vt:lpstr>Arial</vt:lpstr>
      <vt:lpstr>Calibri</vt:lpstr>
      <vt:lpstr>Calibri Light</vt:lpstr>
      <vt:lpstr>Helvetica</vt:lpstr>
      <vt:lpstr>Times New Roman</vt:lpstr>
      <vt:lpstr>Office Theme</vt:lpstr>
      <vt:lpstr>Creating a VPC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an EC2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Balancer and Auto Scaling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EBC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VPC</dc:title>
  <dc:creator>Prudhvi Chowdary</dc:creator>
  <cp:lastModifiedBy>Prudhvi Chowdary</cp:lastModifiedBy>
  <cp:revision>1</cp:revision>
  <dcterms:created xsi:type="dcterms:W3CDTF">2023-04-03T23:02:07Z</dcterms:created>
  <dcterms:modified xsi:type="dcterms:W3CDTF">2023-04-04T04:11:52Z</dcterms:modified>
</cp:coreProperties>
</file>